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79318" autoAdjust="0"/>
  </p:normalViewPr>
  <p:slideViewPr>
    <p:cSldViewPr>
      <p:cViewPr varScale="1">
        <p:scale>
          <a:sx n="64" d="100"/>
          <a:sy n="64" d="100"/>
        </p:scale>
        <p:origin x="134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784" y="-90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048" cy="468803"/>
          </a:xfrm>
          <a:prstGeom prst="rect">
            <a:avLst/>
          </a:prstGeom>
        </p:spPr>
        <p:txBody>
          <a:bodyPr vert="horz" lIns="89123" tIns="44561" rIns="89123" bIns="445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6" y="1"/>
            <a:ext cx="3078048" cy="468803"/>
          </a:xfrm>
          <a:prstGeom prst="rect">
            <a:avLst/>
          </a:prstGeom>
        </p:spPr>
        <p:txBody>
          <a:bodyPr vert="horz" lIns="89123" tIns="44561" rIns="89123" bIns="44561" rtlCol="0"/>
          <a:lstStyle>
            <a:lvl1pPr algn="r">
              <a:defRPr sz="1200"/>
            </a:lvl1pPr>
          </a:lstStyle>
          <a:p>
            <a:fld id="{09DCA50E-7681-468C-9D8F-9908C0BC84BE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122"/>
            <a:ext cx="3078048" cy="468803"/>
          </a:xfrm>
          <a:prstGeom prst="rect">
            <a:avLst/>
          </a:prstGeom>
        </p:spPr>
        <p:txBody>
          <a:bodyPr vert="horz" lIns="89123" tIns="44561" rIns="89123" bIns="445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6" y="8918122"/>
            <a:ext cx="3078048" cy="468803"/>
          </a:xfrm>
          <a:prstGeom prst="rect">
            <a:avLst/>
          </a:prstGeom>
        </p:spPr>
        <p:txBody>
          <a:bodyPr vert="horz" lIns="89123" tIns="44561" rIns="89123" bIns="44561" rtlCol="0" anchor="b"/>
          <a:lstStyle>
            <a:lvl1pPr algn="r">
              <a:defRPr sz="1200"/>
            </a:lvl1pPr>
          </a:lstStyle>
          <a:p>
            <a:fld id="{7046D7BB-2B91-4DEF-9AFB-92DDCF889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02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11" tIns="47106" rIns="94211" bIns="4710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11" tIns="47106" rIns="94211" bIns="47106" rtlCol="0"/>
          <a:lstStyle>
            <a:lvl1pPr algn="r">
              <a:defRPr sz="1300"/>
            </a:lvl1pPr>
          </a:lstStyle>
          <a:p>
            <a:fld id="{55055254-0CA1-4645-8B0D-AD68076200F0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1" tIns="47106" rIns="94211" bIns="471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1" tIns="47106" rIns="94211" bIns="471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11" tIns="47106" rIns="94211" bIns="4710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11" tIns="47106" rIns="94211" bIns="47106" rtlCol="0" anchor="b"/>
          <a:lstStyle>
            <a:lvl1pPr algn="r">
              <a:defRPr sz="1300"/>
            </a:lvl1pPr>
          </a:lstStyle>
          <a:p>
            <a:fld id="{A23E5E50-9BA8-487D-A482-71A52EBFA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1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E5E50-9BA8-487D-A482-71A52EBFA5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9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8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36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4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8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2694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5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6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68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11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9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0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5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5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7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5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6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0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67000"/>
              </a:schemeClr>
            </a:gs>
            <a:gs pos="99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4E30676-0F33-438D-BBCB-F588FE23183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44B5-6894-45E0-A46A-6DE063E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04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7950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67000"/>
              </a:schemeClr>
            </a:gs>
            <a:gs pos="99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Outside Team Servants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Cloistered Environment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Read &amp; Share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Preparation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Stay in your lane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Respond with grace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Glorify God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76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67000"/>
              </a:schemeClr>
            </a:gs>
            <a:gs pos="99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7C63D-F6A7-4F21-B027-E474FC162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Safety and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D84DF-235F-465A-8144-A6859DC52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616" y="1371600"/>
            <a:ext cx="8305800" cy="49831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Fire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In Case of Storms: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50" dirty="0"/>
              <a:t>Tornados, Thunderstorms,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First Aid: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General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Defibrillator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Utilities Shut Offs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Safety: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Cars, gates, etc.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4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</TotalTime>
  <Words>51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3</vt:lpstr>
      <vt:lpstr>Ion</vt:lpstr>
      <vt:lpstr>Outside Team Servants</vt:lpstr>
      <vt:lpstr>Safety and Security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NGWTE Leadership Orientation Meeting</dc:title>
  <dc:creator>Timothy Still</dc:creator>
  <cp:lastModifiedBy>Martha Lee Sanders</cp:lastModifiedBy>
  <cp:revision>77</cp:revision>
  <cp:lastPrinted>2021-02-11T14:02:21Z</cp:lastPrinted>
  <dcterms:created xsi:type="dcterms:W3CDTF">2014-11-06T00:21:53Z</dcterms:created>
  <dcterms:modified xsi:type="dcterms:W3CDTF">2021-07-30T02:06:19Z</dcterms:modified>
</cp:coreProperties>
</file>